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4018373-5678-4146-9F97-930281382842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1F74132-5A5C-46A1-8E7A-1A36BC148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34512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106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3600" b="1" dirty="0" smtClean="0">
                <a:solidFill>
                  <a:srgbClr val="0070C0"/>
                </a:solidFill>
              </a:rPr>
              <a:t> INDIAN SCIENCE CONGRESS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(ISCA)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LOVELY PROFESSIONAL UNIVERSITY,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PHAGWARA, JALANDHAR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January 3-7, 2019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8062912" cy="1752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Participation by II M.Sc. Zoology Students</a:t>
            </a:r>
          </a:p>
          <a:p>
            <a:pPr algn="ctr"/>
            <a:r>
              <a:rPr lang="en-US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76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399032"/>
          </a:xfrm>
        </p:spPr>
        <p:txBody>
          <a:bodyPr/>
          <a:lstStyle/>
          <a:p>
            <a:pPr algn="ctr"/>
            <a:r>
              <a:rPr lang="en-US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</a:rPr>
              <a:t>106</a:t>
            </a:r>
            <a:r>
              <a:rPr lang="en-US" baseline="3000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</a:rPr>
              <a:t>th</a:t>
            </a:r>
            <a:r>
              <a:rPr lang="en-US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</a:rPr>
              <a:t> Indian Science Congress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9" y="1219200"/>
            <a:ext cx="1888236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192024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188223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1888236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700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39726"/>
            <a:ext cx="707136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349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067800" cy="139903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LOVELY PROFESSIONAL UNIVERSITY,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PHAGWARA, JALANDHAR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510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7494"/>
            <a:ext cx="8915400" cy="13990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LOVELY PROFESSIONAL UNIVERSITY,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PHAGWARA, JALANDHAR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Meals at the </a:t>
            </a:r>
            <a:r>
              <a:rPr lang="en-US" b="1" dirty="0" err="1" smtClean="0">
                <a:solidFill>
                  <a:srgbClr val="00B0F0"/>
                </a:solidFill>
              </a:rPr>
              <a:t>Cafetaria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64008" indent="0" algn="ctr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36448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871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0B0F0"/>
                </a:solidFill>
              </a:rPr>
              <a:t>LOVELY PROFESSIONAL UNIVERSITY,</a:t>
            </a:r>
            <a:br>
              <a:rPr lang="en-US" sz="3600" b="1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0B0F0"/>
                </a:solidFill>
              </a:rPr>
            </a:br>
            <a:r>
              <a:rPr lang="en-US" sz="3600" b="1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0B0F0"/>
                </a:solidFill>
              </a:rPr>
              <a:t>PHAGWARA, JALANDHAR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334000"/>
          </a:xfrm>
        </p:spPr>
        <p:txBody>
          <a:bodyPr/>
          <a:lstStyle/>
          <a:p>
            <a:pPr marL="64008" indent="0" algn="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On the Way to the </a:t>
            </a:r>
          </a:p>
          <a:p>
            <a:pPr marL="64008" indent="0" algn="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Conference Venue 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048000"/>
            <a:ext cx="38163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7716"/>
            <a:ext cx="2948940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007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399032"/>
          </a:xfrm>
        </p:spPr>
        <p:txBody>
          <a:bodyPr/>
          <a:lstStyle/>
          <a:p>
            <a:pPr algn="ctr"/>
            <a:r>
              <a:rPr lang="en-US" sz="3200" b="1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0B0F0"/>
                </a:solidFill>
              </a:rPr>
              <a:t>LOVELY PROFESSIONAL UNIVERSITY,</a:t>
            </a:r>
            <a:br>
              <a:rPr lang="en-US" sz="3200" b="1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0B0F0"/>
                </a:solidFill>
              </a:rPr>
            </a:br>
            <a:r>
              <a:rPr lang="en-US" sz="3200" b="1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0B0F0"/>
                </a:solidFill>
              </a:rPr>
              <a:t>PHAGWARA, JALANDHAR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pPr marL="64008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Conference Venue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261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399032"/>
          </a:xfrm>
        </p:spPr>
        <p:txBody>
          <a:bodyPr/>
          <a:lstStyle/>
          <a:p>
            <a:pPr algn="ctr"/>
            <a:r>
              <a:rPr lang="en-US" dirty="0"/>
              <a:t>106</a:t>
            </a:r>
            <a:r>
              <a:rPr lang="en-US" baseline="30000" dirty="0"/>
              <a:t>th</a:t>
            </a:r>
            <a:r>
              <a:rPr lang="en-US" dirty="0"/>
              <a:t> Indian Science Congress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583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47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99032"/>
          </a:xfrm>
        </p:spPr>
        <p:txBody>
          <a:bodyPr/>
          <a:lstStyle/>
          <a:p>
            <a:pPr algn="ctr"/>
            <a:r>
              <a:rPr lang="en-US" dirty="0" smtClean="0"/>
              <a:t>106</a:t>
            </a:r>
            <a:r>
              <a:rPr lang="en-US" baseline="30000" dirty="0" smtClean="0"/>
              <a:t>th</a:t>
            </a:r>
            <a:r>
              <a:rPr lang="en-US" dirty="0" smtClean="0"/>
              <a:t> Indian Science Congress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930808"/>
          </a:xfrm>
        </p:spPr>
        <p:txBody>
          <a:bodyPr/>
          <a:lstStyle/>
          <a:p>
            <a:pPr marL="64008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At the Conference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33984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763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399032"/>
          </a:xfrm>
        </p:spPr>
        <p:txBody>
          <a:bodyPr/>
          <a:lstStyle/>
          <a:p>
            <a:pPr algn="ctr"/>
            <a:r>
              <a:rPr lang="en-US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</a:rPr>
              <a:t>106</a:t>
            </a:r>
            <a:r>
              <a:rPr lang="en-US" baseline="3000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</a:rPr>
              <a:t>th</a:t>
            </a:r>
            <a:r>
              <a:rPr lang="en-US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</a:rPr>
              <a:t> Indian Science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Poster Presentation</a:t>
            </a:r>
          </a:p>
          <a:p>
            <a:pPr marL="64008" indent="0" algn="ctr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2431819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475244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952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4"/>
            <a:ext cx="9144000" cy="1399032"/>
          </a:xfrm>
        </p:spPr>
        <p:txBody>
          <a:bodyPr/>
          <a:lstStyle/>
          <a:p>
            <a:pPr algn="ctr"/>
            <a:r>
              <a:rPr lang="en-US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</a:rPr>
              <a:t>106</a:t>
            </a:r>
            <a:r>
              <a:rPr lang="en-US" baseline="3000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</a:rPr>
              <a:t>th</a:t>
            </a:r>
            <a:r>
              <a:rPr lang="en-US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</a:rPr>
              <a:t> Indian Science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235608"/>
          </a:xfrm>
        </p:spPr>
        <p:txBody>
          <a:bodyPr/>
          <a:lstStyle/>
          <a:p>
            <a:pPr marL="64008" lvl="0" indent="0" algn="ctr">
              <a:buClr>
                <a:srgbClr val="0F6FC6"/>
              </a:buClr>
              <a:buNone/>
            </a:pPr>
            <a:r>
              <a:rPr lang="en-US" b="1" dirty="0" smtClean="0">
                <a:solidFill>
                  <a:srgbClr val="00B0F0"/>
                </a:solidFill>
              </a:rPr>
              <a:t>Oral </a:t>
            </a:r>
            <a:r>
              <a:rPr lang="en-US" b="1" dirty="0">
                <a:solidFill>
                  <a:srgbClr val="00B0F0"/>
                </a:solidFill>
              </a:rPr>
              <a:t>Presentation</a:t>
            </a:r>
          </a:p>
          <a:p>
            <a:pPr marL="64008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8224"/>
            <a:ext cx="451104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16744"/>
            <a:ext cx="315468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7507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</TotalTime>
  <Words>68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106TH INDIAN SCIENCE CONGRESS  (ISCA) LOVELY PROFESSIONAL UNIVERSITY, PHAGWARA, JALANDHAR January 3-7, 2019</vt:lpstr>
      <vt:lpstr>LOVELY PROFESSIONAL UNIVERSITY, PHAGWARA, JALANDHAR</vt:lpstr>
      <vt:lpstr>LOVELY PROFESSIONAL UNIVERSITY, PHAGWARA, JALANDHAR</vt:lpstr>
      <vt:lpstr>LOVELY PROFESSIONAL UNIVERSITY, PHAGWARA, JALANDHAR</vt:lpstr>
      <vt:lpstr>LOVELY PROFESSIONAL UNIVERSITY, PHAGWARA, JALANDHAR</vt:lpstr>
      <vt:lpstr>106th Indian Science Congress </vt:lpstr>
      <vt:lpstr>106th Indian Science Congress </vt:lpstr>
      <vt:lpstr>106th Indian Science Congress</vt:lpstr>
      <vt:lpstr>106th Indian Science Congress</vt:lpstr>
      <vt:lpstr>106th Indian Science Congress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106TH INDIAN SCIENCE CONGRESS  (ISCA)</dc:title>
  <dc:creator>god</dc:creator>
  <cp:lastModifiedBy>Windows User</cp:lastModifiedBy>
  <cp:revision>12</cp:revision>
  <dcterms:created xsi:type="dcterms:W3CDTF">2019-08-07T15:38:04Z</dcterms:created>
  <dcterms:modified xsi:type="dcterms:W3CDTF">2019-08-13T05:26:03Z</dcterms:modified>
</cp:coreProperties>
</file>